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60abd02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60abd02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60abd027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60abd027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60abd02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60abd02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60abd027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60abd027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60abd02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60abd02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60abd02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60abd02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60abd02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60abd02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60abd02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60abd02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60abd027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60abd027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60abd027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60abd02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60abd02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60abd02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60abd02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60abd02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CUDA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Memory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      Hierarchies and bringing it together!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Shared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2948025"/>
            <a:ext cx="45999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Allows threads within a block to communicate with each other, use synchronization!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Very fast! Only Registers are faster :0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Can use as “scratchpad”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75" y="1017725"/>
            <a:ext cx="8007646" cy="1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75" y="2660737"/>
            <a:ext cx="3705533" cy="2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Using Shared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50" y="1102225"/>
            <a:ext cx="735613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Constant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19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Special Region of Device Memory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Used for data with unchanging contents throughout kernel execution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Read-only from 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Off-Chip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Constant memory is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aggressively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cached into On-Chip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150" y="3227675"/>
            <a:ext cx="5261850" cy="1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53127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Registers &amp; Local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 variables declared within a 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Shared Memory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Allows threads within a block to communicate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Constant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Used for unchanging data through Kernel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Global Memory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Stores data copied to and from host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800" y="1170125"/>
            <a:ext cx="317491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150" y="4038775"/>
            <a:ext cx="747650" cy="9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061700" y="29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Memory?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588" y="1017725"/>
            <a:ext cx="329283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a Hierarchy?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sequence of storage units spaced at different lengths with varying dimensions and manufactured in different technologies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62" y="1929525"/>
            <a:ext cx="6327876" cy="3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Bringing it to GPUs, what changes?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Thread Memory Correspondence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225" y="445025"/>
            <a:ext cx="2704075" cy="44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58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Threads &lt;-&gt; Local Memory (and Registers)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Scope: Private to its corresponding Thread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Lifetime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Thread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Blocks &lt;-&gt; Shared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Scope: Every Thread in the Block has access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Lifetime: Block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Grids &lt;-&gt; Global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Scope: Every Thread in all Grids have access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Entire program in Host code - main ()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Memory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519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Yellow rectangles represent SM’s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Memory located on SM is called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On-chip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”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Device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Memory not on SM is “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Off-chip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75" y="2778275"/>
            <a:ext cx="8391251" cy="23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025" y="325350"/>
            <a:ext cx="3700626" cy="2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Memory speed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600" y="174225"/>
            <a:ext cx="6093401" cy="26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2630700" cy="1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Relative speed of “Memory space” (“bandwidth”/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”latency”)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13075" y="3151725"/>
            <a:ext cx="8753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Registers &lt;     Shared    &lt;&lt;     Local ~ Global       &lt;&lt;     Host (PCIe)</a:t>
            </a:r>
            <a:endParaRPr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~ 8TB/s         ~1.5TB/s               ~200GB/s                      ~5GB/s</a:t>
            </a:r>
            <a:endParaRPr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 cycle!         32 cycles!              800 cycles!</a:t>
            </a:r>
            <a:endParaRPr sz="2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Global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Accessed with: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cudaMalloc()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cudaMemset()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cudaMemCpy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cudaFree()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35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72912"/>
            <a:ext cx="4707800" cy="217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207375"/>
            <a:ext cx="46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Registers and Local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353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Variables declared in a Kernel are stored in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Registers: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“On-Chip” Fastest form of memory!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Arrays too large to fit into Registers spill over into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Local Memory: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Off-chip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Compiler controlled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“Local” refers to scope, not location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450" y="0"/>
            <a:ext cx="5573551" cy="1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75" y="1419875"/>
            <a:ext cx="4227796" cy="3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